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3" d="100"/>
          <a:sy n="53" d="100"/>
        </p:scale>
        <p:origin x="-1476" y="-78"/>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EE9837AD-4944-4242-BC4C-87A7C4FA5837}" type="datetimeFigureOut">
              <a:rPr lang="en-US" smtClean="0"/>
              <a:pPr/>
              <a:t>5/24/2013</a:t>
            </a:fld>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97B6BD05-1D8A-48BF-B3B5-256159600382}" type="slidenum">
              <a:rPr lang="en-US" smtClean="0"/>
              <a:pPr/>
              <a:t>‹#›</a:t>
            </a:fld>
            <a:endParaRPr lang="en-U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E9837AD-4944-4242-BC4C-87A7C4FA5837}" type="datetimeFigureOut">
              <a:rPr lang="en-US" smtClean="0"/>
              <a:pPr/>
              <a:t>5/24/2013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B6BD05-1D8A-48BF-B3B5-25615960038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E9837AD-4944-4242-BC4C-87A7C4FA5837}" type="datetimeFigureOut">
              <a:rPr lang="en-US" smtClean="0"/>
              <a:pPr/>
              <a:t>5/24/2013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B6BD05-1D8A-48BF-B3B5-25615960038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E9837AD-4944-4242-BC4C-87A7C4FA5837}" type="datetimeFigureOut">
              <a:rPr lang="en-US" smtClean="0"/>
              <a:pPr/>
              <a:t>5/24/2013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B6BD05-1D8A-48BF-B3B5-25615960038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E9837AD-4944-4242-BC4C-87A7C4FA5837}" type="datetimeFigureOut">
              <a:rPr lang="en-US" smtClean="0"/>
              <a:pPr/>
              <a:t>5/24/2013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B6BD05-1D8A-48BF-B3B5-256159600382}"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EE9837AD-4944-4242-BC4C-87A7C4FA5837}" type="datetimeFigureOut">
              <a:rPr lang="en-US" smtClean="0"/>
              <a:pPr/>
              <a:t>5/24/2013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B6BD05-1D8A-48BF-B3B5-256159600382}" type="slidenum">
              <a:rPr lang="en-US" smtClean="0"/>
              <a:pPr/>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EE9837AD-4944-4242-BC4C-87A7C4FA5837}" type="datetimeFigureOut">
              <a:rPr lang="en-US" smtClean="0"/>
              <a:pPr/>
              <a:t>5/24/2013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7B6BD05-1D8A-48BF-B3B5-25615960038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E9837AD-4944-4242-BC4C-87A7C4FA5837}" type="datetimeFigureOut">
              <a:rPr lang="en-US" smtClean="0"/>
              <a:pPr/>
              <a:t>5/24/2013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7B6BD05-1D8A-48BF-B3B5-25615960038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E9837AD-4944-4242-BC4C-87A7C4FA5837}" type="datetimeFigureOut">
              <a:rPr lang="en-US" smtClean="0"/>
              <a:pPr/>
              <a:t>5/24/2013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7B6BD05-1D8A-48BF-B3B5-25615960038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EE9837AD-4944-4242-BC4C-87A7C4FA5837}" type="datetimeFigureOut">
              <a:rPr lang="en-US" smtClean="0"/>
              <a:pPr/>
              <a:t>5/24/2013</a:t>
            </a:fld>
            <a:endParaRPr lang="en-US"/>
          </a:p>
        </p:txBody>
      </p:sp>
      <p:sp>
        <p:nvSpPr>
          <p:cNvPr id="7" name="Slide Number Placeholder 6"/>
          <p:cNvSpPr>
            <a:spLocks noGrp="1"/>
          </p:cNvSpPr>
          <p:nvPr>
            <p:ph type="sldNum" sz="quarter" idx="12"/>
          </p:nvPr>
        </p:nvSpPr>
        <p:spPr/>
        <p:txBody>
          <a:bodyPr/>
          <a:lstStyle/>
          <a:p>
            <a:fld id="{97B6BD05-1D8A-48BF-B3B5-256159600382}" type="slidenum">
              <a:rPr lang="en-US" smtClean="0"/>
              <a:pPr/>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E9837AD-4944-4242-BC4C-87A7C4FA5837}" type="datetimeFigureOut">
              <a:rPr lang="en-US" smtClean="0"/>
              <a:pPr/>
              <a:t>5/24/2013</a:t>
            </a:fld>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7" name="Slide Number Placeholder 6"/>
          <p:cNvSpPr>
            <a:spLocks noGrp="1"/>
          </p:cNvSpPr>
          <p:nvPr>
            <p:ph type="sldNum" sz="quarter" idx="12"/>
          </p:nvPr>
        </p:nvSpPr>
        <p:spPr/>
        <p:txBody>
          <a:bodyPr/>
          <a:lstStyle/>
          <a:p>
            <a:fld id="{97B6BD05-1D8A-48BF-B3B5-256159600382}"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EE9837AD-4944-4242-BC4C-87A7C4FA5837}" type="datetimeFigureOut">
              <a:rPr lang="en-US" smtClean="0"/>
              <a:pPr/>
              <a:t>5/24/2013</a:t>
            </a:fld>
            <a:endParaRPr lang="en-US"/>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97B6BD05-1D8A-48BF-B3B5-25615960038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ww.mbgnet.net/" TargetMode="External"/><Relationship Id="rId2" Type="http://schemas.openxmlformats.org/officeDocument/2006/relationships/hyperlink" Target="http://switchzoo.com/zoo.htm" TargetMode="External"/><Relationship Id="rId1" Type="http://schemas.openxmlformats.org/officeDocument/2006/relationships/slideLayout" Target="../slideLayouts/slideLayout2.xml"/><Relationship Id="rId4" Type="http://schemas.openxmlformats.org/officeDocument/2006/relationships/hyperlink" Target="http://www.terragalleria.com/" TargetMode="Externa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Create Your Own Animal</a:t>
            </a:r>
            <a:endParaRPr lang="en-US" dirty="0"/>
          </a:p>
        </p:txBody>
      </p:sp>
      <p:sp>
        <p:nvSpPr>
          <p:cNvPr id="3" name="Subtitle 2"/>
          <p:cNvSpPr>
            <a:spLocks noGrp="1"/>
          </p:cNvSpPr>
          <p:nvPr>
            <p:ph type="subTitle" idx="1"/>
          </p:nvPr>
        </p:nvSpPr>
        <p:spPr/>
        <p:txBody>
          <a:bodyPr/>
          <a:lstStyle/>
          <a:p>
            <a:r>
              <a:rPr lang="en-US" dirty="0" smtClean="0"/>
              <a:t>Name : Ivy Collins</a:t>
            </a:r>
            <a:endParaRPr lang="en-US" dirty="0"/>
          </a:p>
        </p:txBody>
      </p:sp>
    </p:spTree>
    <p:extLst>
      <p:ext uri="{BB962C8B-B14F-4D97-AF65-F5344CB8AC3E}">
        <p14:creationId xmlns="" xmlns:p14="http://schemas.microsoft.com/office/powerpoint/2010/main" val="160259020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6400" y="838200"/>
            <a:ext cx="6019800" cy="609600"/>
          </a:xfrm>
        </p:spPr>
        <p:txBody>
          <a:bodyPr>
            <a:normAutofit fontScale="90000"/>
          </a:bodyPr>
          <a:lstStyle/>
          <a:p>
            <a:r>
              <a:rPr lang="en-US" dirty="0" smtClean="0"/>
              <a:t> Habitat of My Animal</a:t>
            </a:r>
            <a:endParaRPr lang="en-US" dirty="0"/>
          </a:p>
        </p:txBody>
      </p:sp>
      <p:sp>
        <p:nvSpPr>
          <p:cNvPr id="3" name="Content Placeholder 2"/>
          <p:cNvSpPr>
            <a:spLocks noGrp="1"/>
          </p:cNvSpPr>
          <p:nvPr>
            <p:ph idx="1"/>
          </p:nvPr>
        </p:nvSpPr>
        <p:spPr>
          <a:xfrm>
            <a:off x="0" y="1676400"/>
            <a:ext cx="8991600" cy="5486399"/>
          </a:xfrm>
        </p:spPr>
        <p:txBody>
          <a:bodyPr>
            <a:normAutofit fontScale="92500" lnSpcReduction="20000"/>
          </a:bodyPr>
          <a:lstStyle/>
          <a:p>
            <a:pPr>
              <a:buFont typeface="Wingdings" pitchFamily="2" charset="2"/>
              <a:buChar char="v"/>
            </a:pPr>
            <a:r>
              <a:rPr lang="en-US" dirty="0" smtClean="0"/>
              <a:t>Location : The eastern half of the United States , Canada , parts of Russia , China , Japan , and Europe.</a:t>
            </a:r>
          </a:p>
          <a:p>
            <a:pPr>
              <a:buFont typeface="Wingdings" pitchFamily="2" charset="2"/>
              <a:buChar char="v"/>
            </a:pPr>
            <a:r>
              <a:rPr lang="en-US" dirty="0" smtClean="0"/>
              <a:t>Characteristics : The Temperate Forest only gets 30 to 60 inches of water each year. The average temperature of the Temperate Forest is about 50 degrees Fahrenheit.</a:t>
            </a:r>
          </a:p>
          <a:p>
            <a:pPr>
              <a:buFont typeface="Wingdings" pitchFamily="2" charset="2"/>
              <a:buChar char="v"/>
            </a:pPr>
            <a:r>
              <a:rPr lang="en-US" dirty="0" smtClean="0"/>
              <a:t>How to survive: To survive in the Temperate Forest , animals have to know how to hibernate and they have to learn how to steal other animals food. </a:t>
            </a:r>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dirty="0" smtClean="0"/>
              <a:t> </a:t>
            </a:r>
          </a:p>
          <a:p>
            <a:pPr marL="0" indent="0">
              <a:buNone/>
            </a:pPr>
            <a:endParaRPr lang="en-US" dirty="0" smtClean="0"/>
          </a:p>
        </p:txBody>
      </p:sp>
    </p:spTree>
    <p:extLst>
      <p:ext uri="{BB962C8B-B14F-4D97-AF65-F5344CB8AC3E}">
        <p14:creationId xmlns="" xmlns:p14="http://schemas.microsoft.com/office/powerpoint/2010/main" val="49882167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274638"/>
            <a:ext cx="7391400" cy="1143000"/>
          </a:xfrm>
        </p:spPr>
        <p:txBody>
          <a:bodyPr>
            <a:normAutofit fontScale="90000"/>
          </a:bodyPr>
          <a:lstStyle/>
          <a:p>
            <a:r>
              <a:rPr lang="en-US" dirty="0" smtClean="0"/>
              <a:t>More Information on My Habitat </a:t>
            </a:r>
            <a:br>
              <a:rPr lang="en-US" dirty="0" smtClean="0"/>
            </a:br>
            <a:endParaRPr lang="en-US" dirty="0"/>
          </a:p>
        </p:txBody>
      </p:sp>
      <p:sp>
        <p:nvSpPr>
          <p:cNvPr id="3" name="Content Placeholder 2"/>
          <p:cNvSpPr>
            <a:spLocks noGrp="1"/>
          </p:cNvSpPr>
          <p:nvPr>
            <p:ph idx="1"/>
          </p:nvPr>
        </p:nvSpPr>
        <p:spPr>
          <a:xfrm>
            <a:off x="457200" y="4800600"/>
            <a:ext cx="8229600" cy="3124200"/>
          </a:xfrm>
        </p:spPr>
        <p:txBody>
          <a:bodyPr/>
          <a:lstStyle/>
          <a:p>
            <a:pPr>
              <a:buNone/>
            </a:pPr>
            <a:r>
              <a:rPr lang="en-US" dirty="0" smtClean="0"/>
              <a:t>Temperate Forest are colorful like fall and they have streams and rivers.</a:t>
            </a:r>
          </a:p>
        </p:txBody>
      </p:sp>
      <p:pic>
        <p:nvPicPr>
          <p:cNvPr id="4" name="Picture 3" descr="ivy.jpg"/>
          <p:cNvPicPr>
            <a:picLocks noChangeAspect="1"/>
          </p:cNvPicPr>
          <p:nvPr/>
        </p:nvPicPr>
        <p:blipFill>
          <a:blip r:embed="rId2" cstate="print"/>
          <a:stretch>
            <a:fillRect/>
          </a:stretch>
        </p:blipFill>
        <p:spPr>
          <a:xfrm>
            <a:off x="2133600" y="834838"/>
            <a:ext cx="5486400" cy="3684494"/>
          </a:xfrm>
          <a:prstGeom prst="rect">
            <a:avLst/>
          </a:prstGeom>
        </p:spPr>
      </p:pic>
    </p:spTree>
    <p:extLst>
      <p:ext uri="{BB962C8B-B14F-4D97-AF65-F5344CB8AC3E}">
        <p14:creationId xmlns="" xmlns:p14="http://schemas.microsoft.com/office/powerpoint/2010/main" val="118624904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295400"/>
          </a:xfrm>
        </p:spPr>
        <p:txBody>
          <a:bodyPr>
            <a:normAutofit/>
          </a:bodyPr>
          <a:lstStyle/>
          <a:p>
            <a:r>
              <a:rPr lang="en-US" dirty="0" smtClean="0"/>
              <a:t>My Animal Adaptations                                    </a:t>
            </a:r>
            <a:endParaRPr lang="en-US" dirty="0"/>
          </a:p>
        </p:txBody>
      </p:sp>
      <p:sp>
        <p:nvSpPr>
          <p:cNvPr id="3" name="Content Placeholder 2"/>
          <p:cNvSpPr>
            <a:spLocks noGrp="1"/>
          </p:cNvSpPr>
          <p:nvPr>
            <p:ph idx="1"/>
          </p:nvPr>
        </p:nvSpPr>
        <p:spPr>
          <a:xfrm>
            <a:off x="457200" y="4648200"/>
            <a:ext cx="8229600" cy="2743200"/>
          </a:xfrm>
        </p:spPr>
        <p:txBody>
          <a:bodyPr>
            <a:normAutofit/>
          </a:bodyPr>
          <a:lstStyle/>
          <a:p>
            <a:r>
              <a:rPr lang="en-US" dirty="0" smtClean="0"/>
              <a:t>Animals like the Bank Vole , Black Bear , Grey Squirrel , Raccoon , White-tailed Deer , Wild Boar , Cardinal , and the </a:t>
            </a:r>
            <a:r>
              <a:rPr lang="en-US" dirty="0" smtClean="0"/>
              <a:t>Goshawk have </a:t>
            </a:r>
            <a:r>
              <a:rPr lang="en-US" dirty="0" smtClean="0"/>
              <a:t>to adapt to other animals being sly and steeling their food.</a:t>
            </a:r>
            <a:endParaRPr lang="en-US" dirty="0"/>
          </a:p>
        </p:txBody>
      </p:sp>
      <p:pic>
        <p:nvPicPr>
          <p:cNvPr id="4" name="Picture 3" descr="bear.bmp"/>
          <p:cNvPicPr>
            <a:picLocks noChangeAspect="1"/>
          </p:cNvPicPr>
          <p:nvPr/>
        </p:nvPicPr>
        <p:blipFill>
          <a:blip r:embed="rId2" cstate="print"/>
          <a:stretch>
            <a:fillRect/>
          </a:stretch>
        </p:blipFill>
        <p:spPr>
          <a:xfrm>
            <a:off x="2133600" y="1219200"/>
            <a:ext cx="4953000" cy="3330893"/>
          </a:xfrm>
          <a:prstGeom prst="rect">
            <a:avLst/>
          </a:prstGeom>
        </p:spPr>
      </p:pic>
    </p:spTree>
    <p:extLst>
      <p:ext uri="{BB962C8B-B14F-4D97-AF65-F5344CB8AC3E}">
        <p14:creationId xmlns="" xmlns:p14="http://schemas.microsoft.com/office/powerpoint/2010/main" val="324034666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0800" y="533400"/>
            <a:ext cx="3200400" cy="1143000"/>
          </a:xfrm>
        </p:spPr>
        <p:txBody>
          <a:bodyPr/>
          <a:lstStyle/>
          <a:p>
            <a:r>
              <a:rPr lang="en-US" b="1" dirty="0" smtClean="0"/>
              <a:t>My Animal</a:t>
            </a:r>
            <a:endParaRPr lang="en-US" b="1" dirty="0"/>
          </a:p>
        </p:txBody>
      </p:sp>
      <p:sp>
        <p:nvSpPr>
          <p:cNvPr id="3" name="Content Placeholder 2"/>
          <p:cNvSpPr>
            <a:spLocks noGrp="1"/>
          </p:cNvSpPr>
          <p:nvPr>
            <p:ph idx="1"/>
          </p:nvPr>
        </p:nvSpPr>
        <p:spPr>
          <a:xfrm>
            <a:off x="1219200" y="1828800"/>
            <a:ext cx="6781800" cy="838200"/>
          </a:xfrm>
        </p:spPr>
        <p:txBody>
          <a:bodyPr>
            <a:normAutofit lnSpcReduction="10000"/>
          </a:bodyPr>
          <a:lstStyle/>
          <a:p>
            <a:pPr marL="68580" indent="0">
              <a:buNone/>
            </a:pPr>
            <a:endParaRPr lang="en-US" dirty="0" smtClean="0"/>
          </a:p>
          <a:p>
            <a:r>
              <a:rPr lang="en-US" dirty="0" smtClean="0"/>
              <a:t>Picture of Animal: The Turkey Bulture Bok</a:t>
            </a:r>
            <a:endParaRPr lang="en-US" dirty="0"/>
          </a:p>
        </p:txBody>
      </p:sp>
      <p:pic>
        <p:nvPicPr>
          <p:cNvPr id="1026"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457200" y="2819400"/>
            <a:ext cx="8229600" cy="3733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350144508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Evidence</a:t>
            </a:r>
            <a:endParaRPr lang="en-US" dirty="0"/>
          </a:p>
        </p:txBody>
      </p:sp>
      <p:sp>
        <p:nvSpPr>
          <p:cNvPr id="3" name="Content Placeholder 2"/>
          <p:cNvSpPr>
            <a:spLocks noGrp="1"/>
          </p:cNvSpPr>
          <p:nvPr>
            <p:ph idx="1"/>
          </p:nvPr>
        </p:nvSpPr>
        <p:spPr/>
        <p:txBody>
          <a:bodyPr/>
          <a:lstStyle/>
          <a:p>
            <a:r>
              <a:rPr lang="en-US" dirty="0" smtClean="0"/>
              <a:t>My animal has the head of a Brown Bear, the body and legs of a Turkey Vulture and the tail of a Gemsbok. My animal is </a:t>
            </a:r>
            <a:r>
              <a:rPr lang="en-US" dirty="0" smtClean="0"/>
              <a:t>an appropriate animal because it’s head helps it catch fish, it’s body is strong, and the legs are strong enough to hold the body. The tail can also wipe bugs off of it’s body.</a:t>
            </a:r>
            <a:endParaRPr lang="en-US" dirty="0"/>
          </a:p>
        </p:txBody>
      </p:sp>
    </p:spTree>
    <p:extLst>
      <p:ext uri="{BB962C8B-B14F-4D97-AF65-F5344CB8AC3E}">
        <p14:creationId xmlns="" xmlns:p14="http://schemas.microsoft.com/office/powerpoint/2010/main" val="360088824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Citations</a:t>
            </a:r>
            <a:endParaRPr lang="en-US" dirty="0"/>
          </a:p>
        </p:txBody>
      </p:sp>
      <p:sp>
        <p:nvSpPr>
          <p:cNvPr id="3" name="Content Placeholder 2"/>
          <p:cNvSpPr>
            <a:spLocks noGrp="1"/>
          </p:cNvSpPr>
          <p:nvPr>
            <p:ph idx="1"/>
          </p:nvPr>
        </p:nvSpPr>
        <p:spPr/>
        <p:txBody>
          <a:bodyPr/>
          <a:lstStyle/>
          <a:p>
            <a:r>
              <a:rPr lang="en-US" dirty="0" smtClean="0">
                <a:hlinkClick r:id="rId2"/>
              </a:rPr>
              <a:t>http://switchzoo.com/zoo.htm</a:t>
            </a:r>
            <a:endParaRPr lang="en-US" dirty="0" smtClean="0"/>
          </a:p>
          <a:p>
            <a:r>
              <a:rPr lang="en-US" dirty="0" smtClean="0">
                <a:hlinkClick r:id="rId3"/>
              </a:rPr>
              <a:t>www.mbgnet.net</a:t>
            </a:r>
            <a:endParaRPr lang="en-US" dirty="0" smtClean="0"/>
          </a:p>
          <a:p>
            <a:r>
              <a:rPr lang="en-US" dirty="0" smtClean="0">
                <a:hlinkClick r:id="rId4"/>
              </a:rPr>
              <a:t>www.terragalleria.com</a:t>
            </a:r>
            <a:endParaRPr lang="en-US" dirty="0" smtClean="0"/>
          </a:p>
          <a:p>
            <a:pPr>
              <a:buNone/>
            </a:pPr>
            <a:r>
              <a:rPr lang="en-US" dirty="0" smtClean="0"/>
              <a:t/>
            </a:r>
            <a:br>
              <a:rPr lang="en-US" dirty="0" smtClean="0"/>
            </a:br>
            <a:endParaRPr lang="en-US" dirty="0"/>
          </a:p>
        </p:txBody>
      </p:sp>
    </p:spTree>
    <p:extLst>
      <p:ext uri="{BB962C8B-B14F-4D97-AF65-F5344CB8AC3E}">
        <p14:creationId xmlns="" xmlns:p14="http://schemas.microsoft.com/office/powerpoint/2010/main" val="17625501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Good Bye!</a:t>
            </a:r>
            <a:endParaRPr lang="en-US" dirty="0"/>
          </a:p>
        </p:txBody>
      </p:sp>
      <p:pic>
        <p:nvPicPr>
          <p:cNvPr id="2050" name="Picture 2"/>
          <p:cNvPicPr>
            <a:picLocks noGrp="1" noChangeAspect="1" noChangeArrowheads="1"/>
          </p:cNvPicPr>
          <p:nvPr>
            <p:ph idx="1"/>
          </p:nvPr>
        </p:nvPicPr>
        <p:blipFill>
          <a:blip r:embed="rId2" cstate="print"/>
          <a:srcRect/>
          <a:stretch>
            <a:fillRect/>
          </a:stretch>
        </p:blipFill>
        <p:spPr bwMode="auto">
          <a:xfrm>
            <a:off x="4419600" y="3276600"/>
            <a:ext cx="3429000" cy="2903538"/>
          </a:xfrm>
          <a:prstGeom prst="rect">
            <a:avLst/>
          </a:prstGeom>
          <a:noFill/>
          <a:ln w="9525">
            <a:noFill/>
            <a:miter lim="800000"/>
            <a:headEnd/>
            <a:tailEnd/>
          </a:ln>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217</TotalTime>
  <Words>241</Words>
  <Application>Microsoft Office PowerPoint</Application>
  <PresentationFormat>On-screen Show (4:3)</PresentationFormat>
  <Paragraphs>30</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Austin</vt:lpstr>
      <vt:lpstr>Create Your Own Animal</vt:lpstr>
      <vt:lpstr> Habitat of My Animal</vt:lpstr>
      <vt:lpstr>More Information on My Habitat  </vt:lpstr>
      <vt:lpstr>My Animal Adaptations                                    </vt:lpstr>
      <vt:lpstr>My Animal</vt:lpstr>
      <vt:lpstr>Evidence</vt:lpstr>
      <vt:lpstr>Citations</vt:lpstr>
      <vt:lpstr>Good Bye!</vt:lpstr>
    </vt:vector>
  </TitlesOfParts>
  <Company>University of Memphis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Create Your Own Animal</dc:title>
  <dc:creator>Logan</dc:creator>
  <cp:lastModifiedBy>burrs</cp:lastModifiedBy>
  <cp:revision>28</cp:revision>
  <dcterms:created xsi:type="dcterms:W3CDTF">2013-04-16T01:24:27Z</dcterms:created>
  <dcterms:modified xsi:type="dcterms:W3CDTF">2013-05-24T14:55:31Z</dcterms:modified>
</cp:coreProperties>
</file>